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6" r:id="rId3"/>
    <p:sldId id="267" r:id="rId4"/>
    <p:sldId id="266" r:id="rId5"/>
    <p:sldId id="265" r:id="rId6"/>
    <p:sldId id="264" r:id="rId7"/>
    <p:sldId id="268" r:id="rId8"/>
    <p:sldId id="269" r:id="rId9"/>
    <p:sldId id="270" r:id="rId10"/>
    <p:sldId id="271" r:id="rId11"/>
    <p:sldId id="272" r:id="rId12"/>
    <p:sldId id="263" r:id="rId13"/>
    <p:sldId id="257" r:id="rId14"/>
    <p:sldId id="258" r:id="rId15"/>
    <p:sldId id="259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5" autoAdjust="0"/>
    <p:restoredTop sz="94660"/>
  </p:normalViewPr>
  <p:slideViewPr>
    <p:cSldViewPr>
      <p:cViewPr>
        <p:scale>
          <a:sx n="57" d="100"/>
          <a:sy n="57" d="100"/>
        </p:scale>
        <p:origin x="-1638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A2F7F-DADC-46A7-B1F4-8EE99B32AD0E}" type="datetimeFigureOut">
              <a:rPr lang="en-IN" smtClean="0"/>
              <a:t>05-04-2021</a:t>
            </a:fld>
            <a:endParaRPr lang="en-IN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70491-8952-401A-91B2-CC50BEA5C527}" type="slidenum">
              <a:rPr lang="en-IN" smtClean="0"/>
              <a:t>‹#›</a:t>
            </a:fld>
            <a:endParaRPr lang="en-IN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A2F7F-DADC-46A7-B1F4-8EE99B32AD0E}" type="datetimeFigureOut">
              <a:rPr lang="en-IN" smtClean="0"/>
              <a:t>05-04-2021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70491-8952-401A-91B2-CC50BEA5C527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A2F7F-DADC-46A7-B1F4-8EE99B32AD0E}" type="datetimeFigureOut">
              <a:rPr lang="en-IN" smtClean="0"/>
              <a:t>05-04-2021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70491-8952-401A-91B2-CC50BEA5C527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A2F7F-DADC-46A7-B1F4-8EE99B32AD0E}" type="datetimeFigureOut">
              <a:rPr lang="en-IN" smtClean="0"/>
              <a:t>05-04-2021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70491-8952-401A-91B2-CC50BEA5C527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A2F7F-DADC-46A7-B1F4-8EE99B32AD0E}" type="datetimeFigureOut">
              <a:rPr lang="en-IN" smtClean="0"/>
              <a:t>05-04-2021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70491-8952-401A-91B2-CC50BEA5C527}" type="slidenum">
              <a:rPr lang="en-IN" smtClean="0"/>
              <a:t>‹#›</a:t>
            </a:fld>
            <a:endParaRPr lang="en-IN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A2F7F-DADC-46A7-B1F4-8EE99B32AD0E}" type="datetimeFigureOut">
              <a:rPr lang="en-IN" smtClean="0"/>
              <a:t>05-04-2021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70491-8952-401A-91B2-CC50BEA5C527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A2F7F-DADC-46A7-B1F4-8EE99B32AD0E}" type="datetimeFigureOut">
              <a:rPr lang="en-IN" smtClean="0"/>
              <a:t>05-04-2021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70491-8952-401A-91B2-CC50BEA5C527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A2F7F-DADC-46A7-B1F4-8EE99B32AD0E}" type="datetimeFigureOut">
              <a:rPr lang="en-IN" smtClean="0"/>
              <a:t>05-04-2021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70491-8952-401A-91B2-CC50BEA5C527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A2F7F-DADC-46A7-B1F4-8EE99B32AD0E}" type="datetimeFigureOut">
              <a:rPr lang="en-IN" smtClean="0"/>
              <a:t>05-04-2021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70491-8952-401A-91B2-CC50BEA5C527}" type="slidenum">
              <a:rPr lang="en-IN" smtClean="0"/>
              <a:t>‹#›</a:t>
            </a:fld>
            <a:endParaRPr lang="en-IN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A2F7F-DADC-46A7-B1F4-8EE99B32AD0E}" type="datetimeFigureOut">
              <a:rPr lang="en-IN" smtClean="0"/>
              <a:t>05-04-2021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70491-8952-401A-91B2-CC50BEA5C527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A2F7F-DADC-46A7-B1F4-8EE99B32AD0E}" type="datetimeFigureOut">
              <a:rPr lang="en-IN" smtClean="0"/>
              <a:t>05-04-2021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C70491-8952-401A-91B2-CC50BEA5C527}" type="slidenum">
              <a:rPr lang="en-IN" smtClean="0"/>
              <a:t>‹#›</a:t>
            </a:fld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4BA2F7F-DADC-46A7-B1F4-8EE99B32AD0E}" type="datetimeFigureOut">
              <a:rPr lang="en-IN" smtClean="0"/>
              <a:t>05-04-2021</a:t>
            </a:fld>
            <a:endParaRPr lang="en-I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IN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5C70491-8952-401A-91B2-CC50BEA5C527}" type="slidenum">
              <a:rPr lang="en-IN" smtClean="0"/>
              <a:t>‹#›</a:t>
            </a:fld>
            <a:endParaRPr lang="en-IN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276872"/>
            <a:ext cx="4464496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2800" b="1" dirty="0" smtClean="0"/>
              <a:t>TEACHER </a:t>
            </a:r>
          </a:p>
          <a:p>
            <a:pPr algn="ctr">
              <a:lnSpc>
                <a:spcPct val="150000"/>
              </a:lnSpc>
            </a:pPr>
            <a:r>
              <a:rPr lang="en-IN" sz="2800" b="1" dirty="0" smtClean="0"/>
              <a:t>ENRICHMENT </a:t>
            </a:r>
          </a:p>
          <a:p>
            <a:pPr algn="ctr">
              <a:lnSpc>
                <a:spcPct val="150000"/>
              </a:lnSpc>
            </a:pPr>
            <a:r>
              <a:rPr lang="en-IN" sz="2800" b="1" dirty="0" smtClean="0"/>
              <a:t>PROGRAMME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2513272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GDC Baramulla Photography\2018 GDCB Photographers\UGC CPE Workshop\Sociology\Collage 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920372" cy="52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95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GDC Baramulla Photography\2018 GDCB Photographers\UGC CPE Workshop\DR\Collage 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24" y="836712"/>
            <a:ext cx="7848364" cy="523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924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" b="10755"/>
          <a:stretch/>
        </p:blipFill>
        <p:spPr>
          <a:xfrm>
            <a:off x="1115616" y="266482"/>
            <a:ext cx="5256584" cy="2841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0"/>
          <a:stretch/>
        </p:blipFill>
        <p:spPr>
          <a:xfrm>
            <a:off x="1187624" y="3416286"/>
            <a:ext cx="5461386" cy="309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99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1"/>
          <a:stretch/>
        </p:blipFill>
        <p:spPr>
          <a:xfrm>
            <a:off x="2051720" y="260648"/>
            <a:ext cx="5184576" cy="3202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b="8958"/>
          <a:stretch/>
        </p:blipFill>
        <p:spPr>
          <a:xfrm>
            <a:off x="2085732" y="3645024"/>
            <a:ext cx="5116551" cy="296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49"/>
          <a:stretch/>
        </p:blipFill>
        <p:spPr>
          <a:xfrm>
            <a:off x="179512" y="620122"/>
            <a:ext cx="5523695" cy="26642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5051" r="3900" b="6061"/>
          <a:stretch/>
        </p:blipFill>
        <p:spPr>
          <a:xfrm>
            <a:off x="5718550" y="2276872"/>
            <a:ext cx="3238259" cy="43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08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5" b="11101"/>
          <a:stretch/>
        </p:blipFill>
        <p:spPr>
          <a:xfrm>
            <a:off x="1115616" y="3460367"/>
            <a:ext cx="5641125" cy="30535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80"/>
          <a:stretch/>
        </p:blipFill>
        <p:spPr>
          <a:xfrm>
            <a:off x="1115616" y="476672"/>
            <a:ext cx="5988424" cy="270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63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2021 Photography\Methadology and IPR Programme\15 march\Coll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7632340" cy="508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29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2021 Photography\Methadology and IPR Programme\18 march\Coll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76456" cy="578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476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2021 Photography\Methadology and IPR Programme\20 march\Coll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24671"/>
            <a:ext cx="7920880" cy="52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194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GDC Baramulla Photography\2018 GDCB Photographers\UGC CPE Workshop\Dr Khooro\DR Khooro UGC CPS Prog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2" b="33545"/>
          <a:stretch/>
        </p:blipFill>
        <p:spPr bwMode="auto">
          <a:xfrm>
            <a:off x="1043608" y="619552"/>
            <a:ext cx="7315200" cy="571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881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GDC Baramulla Photography\2018 GDCB Photographers\UGC CPE Workshop\New folder\Dr Masood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b="36121"/>
          <a:stretch/>
        </p:blipFill>
        <p:spPr bwMode="auto">
          <a:xfrm>
            <a:off x="1043608" y="836712"/>
            <a:ext cx="7315200" cy="520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622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GDC Baramulla Photography\2018 GDCB Photographers\UGC CPE Workshop\New folder (4)\Colla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"/>
          <a:stretch/>
        </p:blipFill>
        <p:spPr bwMode="auto">
          <a:xfrm>
            <a:off x="1043608" y="1314511"/>
            <a:ext cx="7848872" cy="399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7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GDC Baramulla Photography\2018 GDCB Photographers\UGC CPE Workshop\New folder (5)\Biotechnolgy Lect  Colla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15431"/>
          <a:stretch/>
        </p:blipFill>
        <p:spPr bwMode="auto">
          <a:xfrm>
            <a:off x="1187624" y="332656"/>
            <a:ext cx="6954113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637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GDC Baramulla Photography\2018 GDCB Photographers\UGC CPE Workshop\New folder (6)\UGC Collage 05062018 Programm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9" b="28879"/>
          <a:stretch/>
        </p:blipFill>
        <p:spPr bwMode="auto">
          <a:xfrm>
            <a:off x="926718" y="404664"/>
            <a:ext cx="7315200" cy="614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666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GDC Baramulla Photography\2018 GDCB Photographers\UGC CPE Workshop\Psychology\UGC Psychology Lec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2500" r="3074" b="34742"/>
          <a:stretch/>
        </p:blipFill>
        <p:spPr bwMode="auto">
          <a:xfrm>
            <a:off x="1043608" y="451338"/>
            <a:ext cx="7211879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26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GDC Baramulla Photography\2018 GDCB Photographers\UGC CPE Workshop\Rafiq Raaz\Rafiq Raaz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" t="3746" b="36810"/>
          <a:stretch/>
        </p:blipFill>
        <p:spPr bwMode="auto">
          <a:xfrm>
            <a:off x="1097280" y="404664"/>
            <a:ext cx="7474377" cy="582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616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GDC Baramulla Photography\2018 GDCB Photographers\UGC CPE Workshop\UGC Academic Audit Prog\UGC Academic Auditps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b="33017"/>
          <a:stretch/>
        </p:blipFill>
        <p:spPr bwMode="auto">
          <a:xfrm>
            <a:off x="941678" y="548680"/>
            <a:ext cx="7315200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016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384</TotalTime>
  <Words>3</Words>
  <Application>Microsoft Office PowerPoint</Application>
  <PresentationFormat>On-screen Show (4:3)</PresentationFormat>
  <Paragraphs>3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editor</dc:creator>
  <cp:lastModifiedBy>editor</cp:lastModifiedBy>
  <cp:revision>8</cp:revision>
  <dcterms:created xsi:type="dcterms:W3CDTF">2021-03-23T07:25:27Z</dcterms:created>
  <dcterms:modified xsi:type="dcterms:W3CDTF">2021-04-05T12:13:18Z</dcterms:modified>
</cp:coreProperties>
</file>