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9" d="100"/>
          <a:sy n="29" d="100"/>
        </p:scale>
        <p:origin x="-2670" y="-6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540001"/>
            <a:ext cx="5657850" cy="3458633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6096000"/>
            <a:ext cx="4846320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791F-6DFA-4B3D-843C-C5E22ACA9CBC}" type="datetimeFigureOut">
              <a:rPr lang="en-IN" smtClean="0"/>
              <a:t>02-04-2021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28D-21DB-423B-B663-7623E081BA6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791F-6DFA-4B3D-843C-C5E22ACA9CBC}" type="datetimeFigureOut">
              <a:rPr lang="en-IN" smtClean="0"/>
              <a:t>02-04-2021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28D-21DB-423B-B663-7623E081BA6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314450" cy="780203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791F-6DFA-4B3D-843C-C5E22ACA9CBC}" type="datetimeFigureOut">
              <a:rPr lang="en-IN" smtClean="0"/>
              <a:t>02-04-2021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28D-21DB-423B-B663-7623E081BA6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791F-6DFA-4B3D-843C-C5E22ACA9CBC}" type="datetimeFigureOut">
              <a:rPr lang="en-IN" smtClean="0"/>
              <a:t>02-04-2021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28D-21DB-423B-B663-7623E081BA6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7315200"/>
            <a:ext cx="5744765" cy="1557867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137151"/>
            <a:ext cx="4601765" cy="21780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791F-6DFA-4B3D-843C-C5E22ACA9CBC}" type="datetimeFigureOut">
              <a:rPr lang="en-IN" smtClean="0"/>
              <a:t>02-04-2021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28D-21DB-423B-B663-7623E081BA6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791F-6DFA-4B3D-843C-C5E22ACA9CBC}" type="datetimeFigureOut">
              <a:rPr lang="en-IN" smtClean="0"/>
              <a:t>02-04-2021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28D-21DB-423B-B663-7623E081BA6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47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47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791F-6DFA-4B3D-843C-C5E22ACA9CBC}" type="datetimeFigureOut">
              <a:rPr lang="en-IN" smtClean="0"/>
              <a:t>02-04-2021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28D-21DB-423B-B663-7623E081BA6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791F-6DFA-4B3D-843C-C5E22ACA9CBC}" type="datetimeFigureOut">
              <a:rPr lang="en-IN" smtClean="0"/>
              <a:t>02-04-2021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28D-21DB-423B-B663-7623E081BA6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791F-6DFA-4B3D-843C-C5E22ACA9CBC}" type="datetimeFigureOut">
              <a:rPr lang="en-IN" smtClean="0"/>
              <a:t>02-04-2021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28D-21DB-423B-B663-7623E081BA6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327392"/>
            <a:ext cx="5829300" cy="79248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128000"/>
            <a:ext cx="5829301" cy="812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791F-6DFA-4B3D-843C-C5E22ACA9CBC}" type="datetimeFigureOut">
              <a:rPr lang="en-IN" smtClean="0"/>
              <a:t>02-04-2021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E28D-21DB-423B-B663-7623E081BA6F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508000"/>
            <a:ext cx="5829300" cy="65904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7327037"/>
            <a:ext cx="5829300" cy="792835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343650" cy="731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8128000"/>
            <a:ext cx="5829300" cy="8168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791F-6DFA-4B3D-843C-C5E22ACA9CBC}" type="datetimeFigureOut">
              <a:rPr lang="en-IN" smtClean="0"/>
              <a:t>02-04-2021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EE28D-21DB-423B-B663-7623E081BA6F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715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7150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43650" y="0"/>
            <a:ext cx="51435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43650" y="7315200"/>
            <a:ext cx="51435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8841" y="7531947"/>
            <a:ext cx="411480" cy="52832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1FEE28D-21DB-423B-B663-7623E081BA6F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4999726" y="5505027"/>
            <a:ext cx="31563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4952314" y="2301240"/>
            <a:ext cx="325119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4CD791F-6DFA-4B3D-843C-C5E22ACA9CBC}" type="datetimeFigureOut">
              <a:rPr lang="en-IN" smtClean="0"/>
              <a:t>02-04-2021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8700" y="3787170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7.1.1</a:t>
            </a:r>
          </a:p>
          <a:p>
            <a:r>
              <a:rPr lang="en-IN" sz="3200" b="1" dirty="0" smtClean="0"/>
              <a:t>Specific Facilities</a:t>
            </a:r>
          </a:p>
          <a:p>
            <a:r>
              <a:rPr lang="en-IN" sz="3200" b="1" dirty="0" smtClean="0"/>
              <a:t>Provided to Women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82513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itor\Pictures\New folder (2)\IMG_20210402_171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58229"/>
            <a:ext cx="6298708" cy="88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5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itor\Pictures\New folder (2)\IMG_20210402_171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5" y="348891"/>
            <a:ext cx="5992191" cy="84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5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itor\Pictures\New folder (2)\IMG_20210402_170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8" y="250439"/>
            <a:ext cx="6131884" cy="86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itor\Pictures\New folder (2)\IMG_20210402_165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2" y="43793"/>
            <a:ext cx="6425096" cy="90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49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</TotalTime>
  <Words>6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editor</cp:lastModifiedBy>
  <cp:revision>1</cp:revision>
  <dcterms:created xsi:type="dcterms:W3CDTF">2021-04-02T11:44:08Z</dcterms:created>
  <dcterms:modified xsi:type="dcterms:W3CDTF">2021-04-02T11:58:27Z</dcterms:modified>
</cp:coreProperties>
</file>